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28803600" cy="51198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5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E2A"/>
    <a:srgbClr val="00133A"/>
    <a:srgbClr val="AA73C3"/>
    <a:srgbClr val="00ACA9"/>
    <a:srgbClr val="01ACA7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>
      <p:cViewPr>
        <p:scale>
          <a:sx n="41" d="100"/>
          <a:sy n="41" d="100"/>
        </p:scale>
        <p:origin x="-24" y="30"/>
      </p:cViewPr>
      <p:guideLst>
        <p:guide orient="horz" pos="16125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8379011"/>
            <a:ext cx="24483060" cy="17824650"/>
          </a:xfrm>
        </p:spPr>
        <p:txBody>
          <a:bodyPr anchor="b"/>
          <a:lstStyle>
            <a:lvl1pPr algn="ctr">
              <a:defRPr sz="11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2" y="26891051"/>
            <a:ext cx="21602701" cy="12361107"/>
          </a:xfrm>
        </p:spPr>
        <p:txBody>
          <a:bodyPr/>
          <a:lstStyle>
            <a:lvl1pPr marL="0" indent="0" algn="ctr">
              <a:buNone/>
              <a:defRPr sz="4705"/>
            </a:lvl1pPr>
            <a:lvl2pPr marL="896386" indent="0" algn="ctr">
              <a:buNone/>
              <a:defRPr sz="3921"/>
            </a:lvl2pPr>
            <a:lvl3pPr marL="1792773" indent="0" algn="ctr">
              <a:buNone/>
              <a:defRPr sz="3529"/>
            </a:lvl3pPr>
            <a:lvl4pPr marL="2689159" indent="0" algn="ctr">
              <a:buNone/>
              <a:defRPr sz="3137"/>
            </a:lvl4pPr>
            <a:lvl5pPr marL="3585545" indent="0" algn="ctr">
              <a:buNone/>
              <a:defRPr sz="3137"/>
            </a:lvl5pPr>
            <a:lvl6pPr marL="4481932" indent="0" algn="ctr">
              <a:buNone/>
              <a:defRPr sz="3137"/>
            </a:lvl6pPr>
            <a:lvl7pPr marL="5378318" indent="0" algn="ctr">
              <a:buNone/>
              <a:defRPr sz="3137"/>
            </a:lvl7pPr>
            <a:lvl8pPr marL="6274704" indent="0" algn="ctr">
              <a:buNone/>
              <a:defRPr sz="3137"/>
            </a:lvl8pPr>
            <a:lvl9pPr marL="7171091" indent="0" algn="ctr">
              <a:buNone/>
              <a:defRPr sz="313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63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9" y="2725844"/>
            <a:ext cx="6210776" cy="4338833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51" y="2725844"/>
            <a:ext cx="18272283" cy="4338833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02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10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9" y="12764079"/>
            <a:ext cx="24843105" cy="21297135"/>
          </a:xfrm>
        </p:spPr>
        <p:txBody>
          <a:bodyPr anchor="b"/>
          <a:lstStyle>
            <a:lvl1pPr>
              <a:defRPr sz="11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9" y="34262691"/>
            <a:ext cx="24843105" cy="11199660"/>
          </a:xfrm>
        </p:spPr>
        <p:txBody>
          <a:bodyPr/>
          <a:lstStyle>
            <a:lvl1pPr marL="0" indent="0">
              <a:buNone/>
              <a:defRPr sz="4705">
                <a:solidFill>
                  <a:schemeClr val="tx1"/>
                </a:solidFill>
              </a:defRPr>
            </a:lvl1pPr>
            <a:lvl2pPr marL="896386" indent="0">
              <a:buNone/>
              <a:defRPr sz="3921">
                <a:solidFill>
                  <a:schemeClr val="tx1">
                    <a:tint val="75000"/>
                  </a:schemeClr>
                </a:solidFill>
              </a:defRPr>
            </a:lvl2pPr>
            <a:lvl3pPr marL="1792773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3pPr>
            <a:lvl4pPr marL="2689159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4pPr>
            <a:lvl5pPr marL="3585545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5pPr>
            <a:lvl6pPr marL="4481932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6pPr>
            <a:lvl7pPr marL="5378318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7pPr>
            <a:lvl8pPr marL="6274704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8pPr>
            <a:lvl9pPr marL="7171091" indent="0">
              <a:buNone/>
              <a:defRPr sz="3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5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7" y="13629223"/>
            <a:ext cx="12241530" cy="324849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3629223"/>
            <a:ext cx="12241530" cy="324849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51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2725858"/>
            <a:ext cx="24843105" cy="98960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2550741"/>
            <a:ext cx="12185271" cy="6150922"/>
          </a:xfrm>
        </p:spPr>
        <p:txBody>
          <a:bodyPr anchor="b"/>
          <a:lstStyle>
            <a:lvl1pPr marL="0" indent="0">
              <a:buNone/>
              <a:defRPr sz="4705" b="1"/>
            </a:lvl1pPr>
            <a:lvl2pPr marL="896386" indent="0">
              <a:buNone/>
              <a:defRPr sz="3921" b="1"/>
            </a:lvl2pPr>
            <a:lvl3pPr marL="1792773" indent="0">
              <a:buNone/>
              <a:defRPr sz="3529" b="1"/>
            </a:lvl3pPr>
            <a:lvl4pPr marL="2689159" indent="0">
              <a:buNone/>
              <a:defRPr sz="3137" b="1"/>
            </a:lvl4pPr>
            <a:lvl5pPr marL="3585545" indent="0">
              <a:buNone/>
              <a:defRPr sz="3137" b="1"/>
            </a:lvl5pPr>
            <a:lvl6pPr marL="4481932" indent="0">
              <a:buNone/>
              <a:defRPr sz="3137" b="1"/>
            </a:lvl6pPr>
            <a:lvl7pPr marL="5378318" indent="0">
              <a:buNone/>
              <a:defRPr sz="3137" b="1"/>
            </a:lvl7pPr>
            <a:lvl8pPr marL="6274704" indent="0">
              <a:buNone/>
              <a:defRPr sz="3137" b="1"/>
            </a:lvl8pPr>
            <a:lvl9pPr marL="7171091" indent="0">
              <a:buNone/>
              <a:defRPr sz="31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8701663"/>
            <a:ext cx="12185271" cy="2750732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6" y="12550741"/>
            <a:ext cx="12245281" cy="6150922"/>
          </a:xfrm>
        </p:spPr>
        <p:txBody>
          <a:bodyPr anchor="b"/>
          <a:lstStyle>
            <a:lvl1pPr marL="0" indent="0">
              <a:buNone/>
              <a:defRPr sz="4705" b="1"/>
            </a:lvl1pPr>
            <a:lvl2pPr marL="896386" indent="0">
              <a:buNone/>
              <a:defRPr sz="3921" b="1"/>
            </a:lvl2pPr>
            <a:lvl3pPr marL="1792773" indent="0">
              <a:buNone/>
              <a:defRPr sz="3529" b="1"/>
            </a:lvl3pPr>
            <a:lvl4pPr marL="2689159" indent="0">
              <a:buNone/>
              <a:defRPr sz="3137" b="1"/>
            </a:lvl4pPr>
            <a:lvl5pPr marL="3585545" indent="0">
              <a:buNone/>
              <a:defRPr sz="3137" b="1"/>
            </a:lvl5pPr>
            <a:lvl6pPr marL="4481932" indent="0">
              <a:buNone/>
              <a:defRPr sz="3137" b="1"/>
            </a:lvl6pPr>
            <a:lvl7pPr marL="5378318" indent="0">
              <a:buNone/>
              <a:defRPr sz="3137" b="1"/>
            </a:lvl7pPr>
            <a:lvl8pPr marL="6274704" indent="0">
              <a:buNone/>
              <a:defRPr sz="3137" b="1"/>
            </a:lvl8pPr>
            <a:lvl9pPr marL="7171091" indent="0">
              <a:buNone/>
              <a:defRPr sz="31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6" y="18701663"/>
            <a:ext cx="12245281" cy="2750732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2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37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58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3413233"/>
            <a:ext cx="9289911" cy="11946308"/>
          </a:xfrm>
        </p:spPr>
        <p:txBody>
          <a:bodyPr anchor="b"/>
          <a:lstStyle>
            <a:lvl1pPr>
              <a:defRPr sz="62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3" y="7371642"/>
            <a:ext cx="14581823" cy="36384092"/>
          </a:xfrm>
        </p:spPr>
        <p:txBody>
          <a:bodyPr/>
          <a:lstStyle>
            <a:lvl1pPr>
              <a:defRPr sz="6274"/>
            </a:lvl1pPr>
            <a:lvl2pPr>
              <a:defRPr sz="5490"/>
            </a:lvl2pPr>
            <a:lvl3pPr>
              <a:defRPr sz="4705"/>
            </a:lvl3pPr>
            <a:lvl4pPr>
              <a:defRPr sz="3921"/>
            </a:lvl4pPr>
            <a:lvl5pPr>
              <a:defRPr sz="3921"/>
            </a:lvl5pPr>
            <a:lvl6pPr>
              <a:defRPr sz="3921"/>
            </a:lvl6pPr>
            <a:lvl7pPr>
              <a:defRPr sz="3921"/>
            </a:lvl7pPr>
            <a:lvl8pPr>
              <a:defRPr sz="3921"/>
            </a:lvl8pPr>
            <a:lvl9pPr>
              <a:defRPr sz="392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4000" y="15359539"/>
            <a:ext cx="9289911" cy="28455446"/>
          </a:xfrm>
        </p:spPr>
        <p:txBody>
          <a:bodyPr/>
          <a:lstStyle>
            <a:lvl1pPr marL="0" indent="0">
              <a:buNone/>
              <a:defRPr sz="3137"/>
            </a:lvl1pPr>
            <a:lvl2pPr marL="896386" indent="0">
              <a:buNone/>
              <a:defRPr sz="2745"/>
            </a:lvl2pPr>
            <a:lvl3pPr marL="1792773" indent="0">
              <a:buNone/>
              <a:defRPr sz="2353"/>
            </a:lvl3pPr>
            <a:lvl4pPr marL="2689159" indent="0">
              <a:buNone/>
              <a:defRPr sz="1961"/>
            </a:lvl4pPr>
            <a:lvl5pPr marL="3585545" indent="0">
              <a:buNone/>
              <a:defRPr sz="1961"/>
            </a:lvl5pPr>
            <a:lvl6pPr marL="4481932" indent="0">
              <a:buNone/>
              <a:defRPr sz="1961"/>
            </a:lvl6pPr>
            <a:lvl7pPr marL="5378318" indent="0">
              <a:buNone/>
              <a:defRPr sz="1961"/>
            </a:lvl7pPr>
            <a:lvl8pPr marL="6274704" indent="0">
              <a:buNone/>
              <a:defRPr sz="1961"/>
            </a:lvl8pPr>
            <a:lvl9pPr marL="7171091" indent="0">
              <a:buNone/>
              <a:defRPr sz="19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65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00" y="3413233"/>
            <a:ext cx="9289911" cy="11946308"/>
          </a:xfrm>
        </p:spPr>
        <p:txBody>
          <a:bodyPr anchor="b"/>
          <a:lstStyle>
            <a:lvl1pPr>
              <a:defRPr sz="62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3" y="7371642"/>
            <a:ext cx="14581823" cy="36384092"/>
          </a:xfrm>
        </p:spPr>
        <p:txBody>
          <a:bodyPr anchor="t"/>
          <a:lstStyle>
            <a:lvl1pPr marL="0" indent="0">
              <a:buNone/>
              <a:defRPr sz="6274"/>
            </a:lvl1pPr>
            <a:lvl2pPr marL="896386" indent="0">
              <a:buNone/>
              <a:defRPr sz="5490"/>
            </a:lvl2pPr>
            <a:lvl3pPr marL="1792773" indent="0">
              <a:buNone/>
              <a:defRPr sz="4705"/>
            </a:lvl3pPr>
            <a:lvl4pPr marL="2689159" indent="0">
              <a:buNone/>
              <a:defRPr sz="3921"/>
            </a:lvl4pPr>
            <a:lvl5pPr marL="3585545" indent="0">
              <a:buNone/>
              <a:defRPr sz="3921"/>
            </a:lvl5pPr>
            <a:lvl6pPr marL="4481932" indent="0">
              <a:buNone/>
              <a:defRPr sz="3921"/>
            </a:lvl6pPr>
            <a:lvl7pPr marL="5378318" indent="0">
              <a:buNone/>
              <a:defRPr sz="3921"/>
            </a:lvl7pPr>
            <a:lvl8pPr marL="6274704" indent="0">
              <a:buNone/>
              <a:defRPr sz="3921"/>
            </a:lvl8pPr>
            <a:lvl9pPr marL="7171091" indent="0">
              <a:buNone/>
              <a:defRPr sz="3921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4000" y="15359539"/>
            <a:ext cx="9289911" cy="28455446"/>
          </a:xfrm>
        </p:spPr>
        <p:txBody>
          <a:bodyPr/>
          <a:lstStyle>
            <a:lvl1pPr marL="0" indent="0">
              <a:buNone/>
              <a:defRPr sz="3137"/>
            </a:lvl1pPr>
            <a:lvl2pPr marL="896386" indent="0">
              <a:buNone/>
              <a:defRPr sz="2745"/>
            </a:lvl2pPr>
            <a:lvl3pPr marL="1792773" indent="0">
              <a:buNone/>
              <a:defRPr sz="2353"/>
            </a:lvl3pPr>
            <a:lvl4pPr marL="2689159" indent="0">
              <a:buNone/>
              <a:defRPr sz="1961"/>
            </a:lvl4pPr>
            <a:lvl5pPr marL="3585545" indent="0">
              <a:buNone/>
              <a:defRPr sz="1961"/>
            </a:lvl5pPr>
            <a:lvl6pPr marL="4481932" indent="0">
              <a:buNone/>
              <a:defRPr sz="1961"/>
            </a:lvl6pPr>
            <a:lvl7pPr marL="5378318" indent="0">
              <a:buNone/>
              <a:defRPr sz="1961"/>
            </a:lvl7pPr>
            <a:lvl8pPr marL="6274704" indent="0">
              <a:buNone/>
              <a:defRPr sz="1961"/>
            </a:lvl8pPr>
            <a:lvl9pPr marL="7171091" indent="0">
              <a:buNone/>
              <a:defRPr sz="19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9" y="2725858"/>
            <a:ext cx="24843105" cy="9896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9" y="13629223"/>
            <a:ext cx="24843105" cy="3248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9" y="47453401"/>
            <a:ext cx="6480811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D90C9-F23D-40D4-9318-24E7539C004E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4" y="47453401"/>
            <a:ext cx="9721215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4" y="47453401"/>
            <a:ext cx="6480811" cy="2725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ACD9-EA9A-447B-86F7-0B7F5BD0AA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52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792773" rtl="0" eaLnBrk="1" latinLnBrk="0" hangingPunct="1">
        <a:lnSpc>
          <a:spcPct val="90000"/>
        </a:lnSpc>
        <a:spcBef>
          <a:spcPct val="0"/>
        </a:spcBef>
        <a:buNone/>
        <a:defRPr sz="86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193" indent="-448193" algn="l" defTabSz="1792773" rtl="0" eaLnBrk="1" latinLnBrk="0" hangingPunct="1">
        <a:lnSpc>
          <a:spcPct val="90000"/>
        </a:lnSpc>
        <a:spcBef>
          <a:spcPts val="1961"/>
        </a:spcBef>
        <a:buFont typeface="Arial" panose="020B0604020202020204" pitchFamily="34" charset="0"/>
        <a:buChar char="•"/>
        <a:defRPr sz="5490" kern="1200">
          <a:solidFill>
            <a:schemeClr val="tx1"/>
          </a:solidFill>
          <a:latin typeface="+mn-lt"/>
          <a:ea typeface="+mn-ea"/>
          <a:cs typeface="+mn-cs"/>
        </a:defRPr>
      </a:lvl1pPr>
      <a:lvl2pPr marL="1344579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5" kern="1200">
          <a:solidFill>
            <a:schemeClr val="tx1"/>
          </a:solidFill>
          <a:latin typeface="+mn-lt"/>
          <a:ea typeface="+mn-ea"/>
          <a:cs typeface="+mn-cs"/>
        </a:defRPr>
      </a:lvl2pPr>
      <a:lvl3pPr marL="2240966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1" kern="1200">
          <a:solidFill>
            <a:schemeClr val="tx1"/>
          </a:solidFill>
          <a:latin typeface="+mn-lt"/>
          <a:ea typeface="+mn-ea"/>
          <a:cs typeface="+mn-cs"/>
        </a:defRPr>
      </a:lvl3pPr>
      <a:lvl4pPr marL="3137352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4pPr>
      <a:lvl5pPr marL="4033738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5pPr>
      <a:lvl6pPr marL="4930125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6pPr>
      <a:lvl7pPr marL="5826511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7pPr>
      <a:lvl8pPr marL="6722897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8pPr>
      <a:lvl9pPr marL="7619284" indent="-448193" algn="l" defTabSz="1792773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1pPr>
      <a:lvl2pPr marL="896386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2pPr>
      <a:lvl3pPr marL="1792773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3pPr>
      <a:lvl4pPr marL="2689159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4pPr>
      <a:lvl5pPr marL="3585545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5pPr>
      <a:lvl6pPr marL="4481932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6pPr>
      <a:lvl7pPr marL="5378318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7pPr>
      <a:lvl8pPr marL="6274704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8pPr>
      <a:lvl9pPr marL="7171091" algn="l" defTabSz="1792773" rtl="0" eaLnBrk="1" latinLnBrk="0" hangingPunct="1">
        <a:defRPr sz="35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141" y="3"/>
            <a:ext cx="876391" cy="51198461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25000"/>
                </a:schemeClr>
              </a:gs>
              <a:gs pos="46000">
                <a:schemeClr val="accent1">
                  <a:lumMod val="40000"/>
                  <a:lumOff val="60000"/>
                  <a:alpha val="3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3D0C89E4-E9F9-40B1-988A-4E7CF806381D}"/>
              </a:ext>
            </a:extLst>
          </p:cNvPr>
          <p:cNvGrpSpPr/>
          <p:nvPr/>
        </p:nvGrpSpPr>
        <p:grpSpPr>
          <a:xfrm>
            <a:off x="18679" y="0"/>
            <a:ext cx="25552990" cy="3760851"/>
            <a:chOff x="242403" y="-45119"/>
            <a:chExt cx="24315012" cy="3464628"/>
          </a:xfrm>
          <a:solidFill>
            <a:srgbClr val="00133A"/>
          </a:solidFill>
        </p:grpSpPr>
        <p:sp>
          <p:nvSpPr>
            <p:cNvPr id="6" name="Round Same Side Corner Rectangle 99">
              <a:extLst>
                <a:ext uri="{FF2B5EF4-FFF2-40B4-BE49-F238E27FC236}">
                  <a16:creationId xmlns:a16="http://schemas.microsoft.com/office/drawing/2014/main" xmlns="" id="{E704A8A0-385F-4BDF-938A-B5458771DFE6}"/>
                </a:ext>
              </a:extLst>
            </p:cNvPr>
            <p:cNvSpPr/>
            <p:nvPr/>
          </p:nvSpPr>
          <p:spPr>
            <a:xfrm rot="5400000">
              <a:off x="10667595" y="-10470311"/>
              <a:ext cx="3464628" cy="24315012"/>
            </a:xfrm>
            <a:prstGeom prst="round2SameRect">
              <a:avLst>
                <a:gd name="adj1" fmla="val 27076"/>
                <a:gd name="adj2" fmla="val 0"/>
              </a:avLst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100">
              <a:extLst>
                <a:ext uri="{FF2B5EF4-FFF2-40B4-BE49-F238E27FC236}">
                  <a16:creationId xmlns:a16="http://schemas.microsoft.com/office/drawing/2014/main" xmlns="" id="{C649B213-F946-41F7-B0BD-587968E7AB80}"/>
                </a:ext>
              </a:extLst>
            </p:cNvPr>
            <p:cNvSpPr txBox="1"/>
            <p:nvPr/>
          </p:nvSpPr>
          <p:spPr>
            <a:xfrm>
              <a:off x="4713613" y="317522"/>
              <a:ext cx="19670301" cy="3685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x-none" sz="2000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9" name="Round Same Side Corner Rectangle 102">
              <a:extLst>
                <a:ext uri="{FF2B5EF4-FFF2-40B4-BE49-F238E27FC236}">
                  <a16:creationId xmlns:a16="http://schemas.microsoft.com/office/drawing/2014/main" xmlns="" id="{970E226E-808D-49EB-A5AE-D27B9278283B}"/>
                </a:ext>
              </a:extLst>
            </p:cNvPr>
            <p:cNvSpPr/>
            <p:nvPr/>
          </p:nvSpPr>
          <p:spPr>
            <a:xfrm rot="5400000">
              <a:off x="861365" y="-263532"/>
              <a:ext cx="3025592" cy="4083059"/>
            </a:xfrm>
            <a:prstGeom prst="round2SameRect">
              <a:avLst>
                <a:gd name="adj1" fmla="val 21061"/>
                <a:gd name="adj2" fmla="val 0"/>
              </a:avLst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solidFill>
                  <a:schemeClr val="bg1"/>
                </a:solidFill>
              </a:endParaRPr>
            </a:p>
          </p:txBody>
        </p:sp>
      </p:grpSp>
      <p:sp>
        <p:nvSpPr>
          <p:cNvPr id="19" name="Round Same Side Corner Rectangle 83">
            <a:extLst>
              <a:ext uri="{FF2B5EF4-FFF2-40B4-BE49-F238E27FC236}">
                <a16:creationId xmlns:a16="http://schemas.microsoft.com/office/drawing/2014/main" xmlns="" id="{7658FE81-8E4E-40D1-BECC-E9B02D2C9450}"/>
              </a:ext>
            </a:extLst>
          </p:cNvPr>
          <p:cNvSpPr/>
          <p:nvPr/>
        </p:nvSpPr>
        <p:spPr>
          <a:xfrm rot="16200000">
            <a:off x="21157930" y="39907308"/>
            <a:ext cx="1138827" cy="13296835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0" name="Round Same Side Corner Rectangle 83">
            <a:extLst>
              <a:ext uri="{FF2B5EF4-FFF2-40B4-BE49-F238E27FC236}">
                <a16:creationId xmlns:a16="http://schemas.microsoft.com/office/drawing/2014/main" xmlns="" id="{785DE3D1-947B-49E6-B55E-9AC6C2BBBE13}"/>
              </a:ext>
            </a:extLst>
          </p:cNvPr>
          <p:cNvSpPr/>
          <p:nvPr/>
        </p:nvSpPr>
        <p:spPr>
          <a:xfrm rot="5400000">
            <a:off x="7043355" y="-2370423"/>
            <a:ext cx="1138827" cy="13606342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TextBox 79">
            <a:extLst>
              <a:ext uri="{FF2B5EF4-FFF2-40B4-BE49-F238E27FC236}">
                <a16:creationId xmlns:a16="http://schemas.microsoft.com/office/drawing/2014/main" xmlns="" id="{8555DD4C-0D58-4B49-AFC6-01E9B32734BB}"/>
              </a:ext>
            </a:extLst>
          </p:cNvPr>
          <p:cNvSpPr txBox="1"/>
          <p:nvPr/>
        </p:nvSpPr>
        <p:spPr>
          <a:xfrm>
            <a:off x="960693" y="4078803"/>
            <a:ext cx="6722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Introdução</a:t>
            </a:r>
            <a:endParaRPr lang="x-none" sz="60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2" name="Round Same Side Corner Rectangle 83">
            <a:extLst>
              <a:ext uri="{FF2B5EF4-FFF2-40B4-BE49-F238E27FC236}">
                <a16:creationId xmlns:a16="http://schemas.microsoft.com/office/drawing/2014/main" xmlns="" id="{A5CC8A67-6E78-4D3F-A5EE-A25039EB2569}"/>
              </a:ext>
            </a:extLst>
          </p:cNvPr>
          <p:cNvSpPr/>
          <p:nvPr/>
        </p:nvSpPr>
        <p:spPr>
          <a:xfrm rot="16200000">
            <a:off x="20988538" y="-2339549"/>
            <a:ext cx="1138827" cy="13544591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TextBox 79">
            <a:extLst>
              <a:ext uri="{FF2B5EF4-FFF2-40B4-BE49-F238E27FC236}">
                <a16:creationId xmlns:a16="http://schemas.microsoft.com/office/drawing/2014/main" xmlns="" id="{ABBE186A-9CFC-4C06-8EDE-9F4008DD1962}"/>
              </a:ext>
            </a:extLst>
          </p:cNvPr>
          <p:cNvSpPr txBox="1"/>
          <p:nvPr/>
        </p:nvSpPr>
        <p:spPr>
          <a:xfrm>
            <a:off x="11636029" y="3981854"/>
            <a:ext cx="6722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Objetivos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4" name="Round Same Side Corner Rectangle 83">
            <a:extLst>
              <a:ext uri="{FF2B5EF4-FFF2-40B4-BE49-F238E27FC236}">
                <a16:creationId xmlns:a16="http://schemas.microsoft.com/office/drawing/2014/main" xmlns="" id="{49AF7827-B1B8-4B4D-809D-F8DC6828EAE3}"/>
              </a:ext>
            </a:extLst>
          </p:cNvPr>
          <p:cNvSpPr/>
          <p:nvPr/>
        </p:nvSpPr>
        <p:spPr>
          <a:xfrm rot="5400000">
            <a:off x="14057132" y="-3602447"/>
            <a:ext cx="1138827" cy="27578452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5" name="TextBox 79">
            <a:extLst>
              <a:ext uri="{FF2B5EF4-FFF2-40B4-BE49-F238E27FC236}">
                <a16:creationId xmlns:a16="http://schemas.microsoft.com/office/drawing/2014/main" xmlns="" id="{D1E08C04-0B69-4DE5-916B-52A1FF24C4A6}"/>
              </a:ext>
            </a:extLst>
          </p:cNvPr>
          <p:cNvSpPr txBox="1"/>
          <p:nvPr/>
        </p:nvSpPr>
        <p:spPr>
          <a:xfrm>
            <a:off x="960692" y="9721721"/>
            <a:ext cx="25746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solidFill>
                  <a:srgbClr val="FFFFFF"/>
                </a:solidFill>
                <a:latin typeface="Impact" panose="020B0806030902050204" pitchFamily="34" charset="0"/>
              </a:rPr>
              <a:t>Materiais </a:t>
            </a:r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e </a:t>
            </a:r>
            <a:r>
              <a:rPr lang="pt-BR" sz="5400" dirty="0" smtClean="0">
                <a:solidFill>
                  <a:srgbClr val="FFFFFF"/>
                </a:solidFill>
                <a:latin typeface="Impact" panose="020B0806030902050204" pitchFamily="34" charset="0"/>
              </a:rPr>
              <a:t>Métodos ou Relato de Caso ou Rev. Literatura 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6" name="Round Same Side Corner Rectangle 83">
            <a:extLst>
              <a:ext uri="{FF2B5EF4-FFF2-40B4-BE49-F238E27FC236}">
                <a16:creationId xmlns:a16="http://schemas.microsoft.com/office/drawing/2014/main" xmlns="" id="{F6CBC3B5-4221-406A-9165-724EAD383B32}"/>
              </a:ext>
            </a:extLst>
          </p:cNvPr>
          <p:cNvSpPr/>
          <p:nvPr/>
        </p:nvSpPr>
        <p:spPr>
          <a:xfrm rot="5400000">
            <a:off x="13972776" y="15888056"/>
            <a:ext cx="1138827" cy="27361855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TextBox 79">
            <a:extLst>
              <a:ext uri="{FF2B5EF4-FFF2-40B4-BE49-F238E27FC236}">
                <a16:creationId xmlns:a16="http://schemas.microsoft.com/office/drawing/2014/main" xmlns="" id="{F79E8C7F-3311-4A0B-914A-687CED7D3055}"/>
              </a:ext>
            </a:extLst>
          </p:cNvPr>
          <p:cNvSpPr txBox="1"/>
          <p:nvPr/>
        </p:nvSpPr>
        <p:spPr>
          <a:xfrm>
            <a:off x="1191635" y="29074702"/>
            <a:ext cx="20595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Resultados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28" name="Round Same Side Corner Rectangle 103">
            <a:extLst>
              <a:ext uri="{FF2B5EF4-FFF2-40B4-BE49-F238E27FC236}">
                <a16:creationId xmlns:a16="http://schemas.microsoft.com/office/drawing/2014/main" xmlns="" id="{266AF490-EEBD-46C6-8DA8-24726B65F903}"/>
              </a:ext>
            </a:extLst>
          </p:cNvPr>
          <p:cNvSpPr/>
          <p:nvPr/>
        </p:nvSpPr>
        <p:spPr>
          <a:xfrm rot="16200000">
            <a:off x="33218606" y="93848983"/>
            <a:ext cx="1659191" cy="7882215"/>
          </a:xfrm>
          <a:prstGeom prst="round2SameRect">
            <a:avLst>
              <a:gd name="adj1" fmla="val 21061"/>
              <a:gd name="adj2" fmla="val 0"/>
            </a:avLst>
          </a:prstGeom>
          <a:solidFill>
            <a:schemeClr val="bg1"/>
          </a:solidFill>
          <a:ln>
            <a:solidFill>
              <a:srgbClr val="00ACA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3" name="TextBox 79">
            <a:extLst>
              <a:ext uri="{FF2B5EF4-FFF2-40B4-BE49-F238E27FC236}">
                <a16:creationId xmlns:a16="http://schemas.microsoft.com/office/drawing/2014/main" xmlns="" id="{55F87335-EEB4-4A05-9A76-1E34C7286326}"/>
              </a:ext>
            </a:extLst>
          </p:cNvPr>
          <p:cNvSpPr txBox="1"/>
          <p:nvPr/>
        </p:nvSpPr>
        <p:spPr>
          <a:xfrm>
            <a:off x="15265285" y="46141874"/>
            <a:ext cx="5063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Agradecimentos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34" name="Round Same Side Corner Rectangle 83">
            <a:extLst>
              <a:ext uri="{FF2B5EF4-FFF2-40B4-BE49-F238E27FC236}">
                <a16:creationId xmlns:a16="http://schemas.microsoft.com/office/drawing/2014/main" xmlns="" id="{406E6188-349C-41CE-B12C-9A862D5549A9}"/>
              </a:ext>
            </a:extLst>
          </p:cNvPr>
          <p:cNvSpPr/>
          <p:nvPr/>
        </p:nvSpPr>
        <p:spPr>
          <a:xfrm rot="5400000">
            <a:off x="7125036" y="37567191"/>
            <a:ext cx="1138827" cy="13646203"/>
          </a:xfrm>
          <a:prstGeom prst="round2SameRect">
            <a:avLst>
              <a:gd name="adj1" fmla="val 27076"/>
              <a:gd name="adj2" fmla="val 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5" name="TextBox 79">
            <a:extLst>
              <a:ext uri="{FF2B5EF4-FFF2-40B4-BE49-F238E27FC236}">
                <a16:creationId xmlns:a16="http://schemas.microsoft.com/office/drawing/2014/main" xmlns="" id="{D508C021-2129-46A9-9E39-364DDA13C0FC}"/>
              </a:ext>
            </a:extLst>
          </p:cNvPr>
          <p:cNvSpPr txBox="1"/>
          <p:nvPr/>
        </p:nvSpPr>
        <p:spPr>
          <a:xfrm>
            <a:off x="960693" y="43928622"/>
            <a:ext cx="10181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FFFF"/>
                </a:solidFill>
                <a:latin typeface="Impact" panose="020B0806030902050204" pitchFamily="34" charset="0"/>
              </a:rPr>
              <a:t>Conclusão</a:t>
            </a:r>
            <a:endParaRPr lang="x-none" sz="54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949569" y="336859"/>
            <a:ext cx="192592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100" b="1" dirty="0" smtClean="0">
                <a:solidFill>
                  <a:schemeClr val="bg1"/>
                </a:solidFill>
              </a:rPr>
              <a:t>Colocar o título aqui </a:t>
            </a:r>
            <a:endParaRPr lang="en-US" sz="5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729979" y="1348099"/>
            <a:ext cx="21006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Apresentador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ABCD*¹, 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Demais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Autores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AB¹, </a:t>
            </a:r>
            <a:r>
              <a:rPr lang="en-US" sz="3400" dirty="0" err="1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Orientador</a:t>
            </a:r>
            <a:r>
              <a:rPr lang="en-US" sz="3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AB²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1- </a:t>
            </a:r>
            <a:r>
              <a:rPr lang="pt-BR" sz="2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Faculdade </a:t>
            </a:r>
            <a:r>
              <a:rPr lang="pt-BR" sz="2400" dirty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de </a:t>
            </a:r>
            <a:r>
              <a:rPr lang="pt-BR" sz="2400" dirty="0" smtClean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Odontologia, UNIFASAM, Goiânia, Goiás, Brasil </a:t>
            </a:r>
          </a:p>
          <a:p>
            <a:pPr algn="ctr"/>
            <a:r>
              <a:rPr lang="pt-BR" sz="2400" dirty="0"/>
              <a:t> </a:t>
            </a:r>
            <a:r>
              <a:rPr lang="pt-BR" sz="2400" dirty="0" smtClean="0"/>
              <a:t>     </a:t>
            </a:r>
            <a:r>
              <a:rPr lang="pt-BR" sz="2000" dirty="0" smtClean="0">
                <a:solidFill>
                  <a:schemeClr val="bg1"/>
                </a:solidFill>
              </a:rPr>
              <a:t>2</a:t>
            </a:r>
            <a:r>
              <a:rPr lang="pt-BR" sz="2400" dirty="0" smtClean="0">
                <a:solidFill>
                  <a:schemeClr val="bg1"/>
                </a:solidFill>
              </a:rPr>
              <a:t>. Faculdade Integra, Caldas Novas, Goiás, Brasil                                                               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                   colocaraquioemaildoapresentador@gmail.com</a:t>
            </a:r>
            <a:endParaRPr lang="pt-BR" sz="2400" dirty="0" smtClean="0"/>
          </a:p>
          <a:p>
            <a:pPr algn="ctr"/>
            <a:r>
              <a:rPr lang="pt-BR" sz="3200" dirty="0"/>
              <a:t> </a:t>
            </a:r>
            <a:r>
              <a:rPr lang="pt-BR" sz="3200" dirty="0" smtClean="0"/>
              <a:t>                                               </a:t>
            </a:r>
            <a:endParaRPr lang="pt-BR" sz="3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943666" y="5012547"/>
            <a:ext cx="1332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 introdução do trabalho.  Sugestão ARIAL 32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785654" y="5012548"/>
            <a:ext cx="13463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O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4000" dirty="0" smtClean="0"/>
              <a:t>. Sugestão ARIAL 40</a:t>
            </a:r>
            <a:endParaRPr lang="pt-BR" sz="3600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714336" y="45001764"/>
            <a:ext cx="137856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Conclusão.</a:t>
            </a:r>
          </a:p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Sugestão ARIAL 44 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aixaDeTexto 105"/>
          <p:cNvSpPr txBox="1"/>
          <p:nvPr/>
        </p:nvSpPr>
        <p:spPr>
          <a:xfrm>
            <a:off x="3048889" y="12398751"/>
            <a:ext cx="14117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Courier New" panose="02070309020205020404" pitchFamily="49" charset="0"/>
              <a:buChar char="o"/>
            </a:pPr>
            <a:r>
              <a:rPr lang="pt-B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aqui a metodologia e/ou relato de caso clínico, e/ou revisão de literatura e/ou relato de experiência. A depender do modelo de seu trabalho</a:t>
            </a:r>
          </a:p>
          <a:p>
            <a:pPr marL="571500" indent="-571500" algn="ctr">
              <a:buFont typeface="Courier New" panose="02070309020205020404" pitchFamily="49" charset="0"/>
              <a:buChar char="o"/>
            </a:pPr>
            <a:endParaRPr lang="pt-B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Font typeface="Courier New" panose="02070309020205020404" pitchFamily="49" charset="0"/>
              <a:buChar char="o"/>
            </a:pPr>
            <a:r>
              <a:rPr lang="pt-B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Sugestão ARIAL 36</a:t>
            </a:r>
            <a:endParaRPr lang="pt-B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9411608" y="2749218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21517408" y="47582682"/>
            <a:ext cx="57274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Colocar aqui os fomentos e patrocínios da pesquisa.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25822459" y="1216811"/>
            <a:ext cx="25077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Colocar aqui </a:t>
            </a:r>
          </a:p>
          <a:p>
            <a:pPr algn="just"/>
            <a:r>
              <a:rPr lang="pt-BR" sz="2800" dirty="0" smtClean="0"/>
              <a:t>FOTO DO APRESENTADOR</a:t>
            </a:r>
            <a:endParaRPr lang="pt-BR" sz="2400" dirty="0"/>
          </a:p>
        </p:txBody>
      </p:sp>
      <p:pic>
        <p:nvPicPr>
          <p:cNvPr id="1030" name="Picture 6" descr="Home Cursos de Extensão - Faculdade Integ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51" y="695630"/>
            <a:ext cx="6801714" cy="122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aculdades Integradas da America do Sul | Linked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5285" y="48090393"/>
            <a:ext cx="5846591" cy="193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JOUF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974" y="2447481"/>
            <a:ext cx="2565370" cy="88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1415</TotalTime>
  <Words>119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Ebrima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Bragança</dc:creator>
  <cp:lastModifiedBy>Conta da Microsoft</cp:lastModifiedBy>
  <cp:revision>80</cp:revision>
  <dcterms:created xsi:type="dcterms:W3CDTF">2018-03-01T13:42:00Z</dcterms:created>
  <dcterms:modified xsi:type="dcterms:W3CDTF">2024-08-12T21:03:44Z</dcterms:modified>
</cp:coreProperties>
</file>